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6" r:id="rId3"/>
    <p:sldId id="272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840" y="-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364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857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672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043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930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844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19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728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51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613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251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EEEFC-7ECE-42B8-81BE-ADFDB5E5840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A3BA0-C519-4519-8B87-2FD0895E05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588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BC2B2-7877-43E4-A898-24A0525047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BA718D-6EFD-4008-BCA7-82C2A108EF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0052C3-22A9-4FB0-88EB-479CC3ABA7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8925"/>
            <a:ext cx="9144000" cy="576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158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0B624-10D0-4C19-B142-0A334F2903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AB2818-D849-4697-B66F-8543892A4F0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B93E33-EE41-4C81-A21F-560EA35479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5449"/>
            <a:ext cx="9144000" cy="578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0098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0EE8D5-69AE-4509-9E0B-488AA3C0B4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C9389-244D-4930-98D5-D585CBDEF9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3028D0-0687-456A-8DED-D7B173D52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8927"/>
            <a:ext cx="9144000" cy="5780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0329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FC482-2862-47DD-B1D8-6C34DAD1B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9F1977-AE83-475A-9C7E-8E723C21D1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11C594-F324-4F60-A98D-C1AEC85991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5929"/>
            <a:ext cx="9144000" cy="578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67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75327-769E-479C-8055-F2A336F4C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36A89C-EC6D-4457-992E-481EDBBA19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B95054-E634-4D11-9E90-ADA7F7F07B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1170"/>
            <a:ext cx="9144000" cy="5775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931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5EE641-1325-44E9-A5AE-6CF611EB4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F7DBF-A19B-41E7-995A-F0EA15741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84B4CF-345B-4BCB-9FF5-D95078D9A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089"/>
            <a:ext cx="9144000" cy="573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788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973D9-5DFD-4B70-8E25-A47745E4E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EEE3F4-B444-4B52-9956-5D8529C3B5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D5BC79-B2C3-4AE6-AF34-E64565A0F9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6652"/>
            <a:ext cx="9144000" cy="576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419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A01EF-3C0C-4EA0-BCE1-0737E1A89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2F41E-2119-47A8-A7B3-919E2B3926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B796659-1131-4740-95BB-970B580FE7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7168"/>
            <a:ext cx="9144000" cy="5763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055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07793-1B94-4564-B6C8-658917495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3B5C4-EACD-4B37-864D-D7C09403BF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C02919-57D6-4A90-A70A-E40678D9B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4667"/>
            <a:ext cx="9144000" cy="5788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7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E6209-55A8-4E94-B20B-1B9C93F85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F2BA9C-B3E9-4D64-81D2-FC8390515B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C2E08F-0877-45B9-80C4-A8F1479CBA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3141"/>
            <a:ext cx="9144000" cy="5751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9094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1BF9B-8298-419A-9DC3-9489EB708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636566-B7A9-49F8-A3D8-22FC1769BC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016F7B-3743-4C60-98A5-750CC3DF5D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7168"/>
            <a:ext cx="9144000" cy="5763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0662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56499-2B7C-43AE-87B3-E71B6ACED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DFFA3F-AB81-4D1C-927E-FF3AA20368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998384-4CB2-44A6-823E-4AA24C3598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3715"/>
            <a:ext cx="9144000" cy="579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0129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EA21D1-3F2B-48C6-8519-1415D2A2C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3D6B98-8F38-4529-AFBB-C7E4C98151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EA44A8-8060-4A5E-9D1C-CC1E7C4AF3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5929"/>
            <a:ext cx="9144000" cy="5786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25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D62BE-EB9F-4DBE-9D47-AE0DC9FCA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0A3621-5900-464F-933E-A9022BE9D7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6F1442-8EFD-4BB3-9A30-4A91529F7D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5415"/>
            <a:ext cx="9144000" cy="576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864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FC9E66-4F9F-420E-8915-FAFE4B638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EBAB03-4102-47FF-8CE4-A5D11750C6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6DC408-76CD-4F5A-837E-C8668DDAC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7168"/>
            <a:ext cx="9144000" cy="5763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7873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AD5E6-06C2-4FC7-B503-B92639A8E8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E9BD5-D432-4573-B2DF-7EC3B1570C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83B7A7-0C36-4C8B-B9E6-79AED1BB8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3141"/>
            <a:ext cx="9144000" cy="5751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9281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E0D03-BB33-42E6-BFA8-48C356402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827640-FAE1-4B03-BFCB-E90A51B930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B5636B-6930-4E33-A02E-0355FFEF2F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3678"/>
            <a:ext cx="9144000" cy="575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235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0</Words>
  <Application>Microsoft Office PowerPoint</Application>
  <PresentationFormat>On-screen Show (4:3)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SEN Coord</dc:creator>
  <cp:lastModifiedBy>SEN Coord</cp:lastModifiedBy>
  <cp:revision>5</cp:revision>
  <dcterms:created xsi:type="dcterms:W3CDTF">2021-01-20T17:27:49Z</dcterms:created>
  <dcterms:modified xsi:type="dcterms:W3CDTF">2021-01-22T16:30:50Z</dcterms:modified>
</cp:coreProperties>
</file>